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E7CC4-3D92-4F4D-B7D7-A53B2ADCA0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Lazy </a:t>
            </a:r>
            <a:r>
              <a:rPr lang="en-US" dirty="0" err="1"/>
              <a:t>laoding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E31A3-E4FB-4FBE-B7E5-84D3C94EE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2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71D4-F47A-47B7-8531-5956112B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9BB0-9E54-4ADD-986D-8C9C1E7EA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Lazy loading design pattern is categorized under Behavioral design patterns.</a:t>
            </a:r>
          </a:p>
          <a:p>
            <a:pPr fontAlgn="base"/>
            <a:r>
              <a:rPr lang="en-US" dirty="0"/>
              <a:t>You want to be as lazy as possible, and hope that someone else comes along and does all the work for you.</a:t>
            </a:r>
          </a:p>
          <a:p>
            <a:endParaRPr lang="en-US" dirty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37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100D-E55F-4E1A-B926-A4139F93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like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10D38-841D-4980-8E62-8FA833862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925" y="2734469"/>
            <a:ext cx="4248150" cy="2571750"/>
          </a:xfrm>
        </p:spPr>
      </p:pic>
    </p:spTree>
    <p:extLst>
      <p:ext uri="{BB962C8B-B14F-4D97-AF65-F5344CB8AC3E}">
        <p14:creationId xmlns:p14="http://schemas.microsoft.com/office/powerpoint/2010/main" val="232733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A45D-5A81-4362-ADB7-0901F81F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94FDA-0508-433B-9DCB-A63340FF6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we  want to delay the loading of object until the point where we need it.</a:t>
            </a:r>
          </a:p>
          <a:p>
            <a:r>
              <a:rPr lang="en-US" dirty="0"/>
              <a:t>the initialization of an object occurs only when it is actually needed and not before to preserve simplicity of usage and improve performance.</a:t>
            </a:r>
          </a:p>
          <a:p>
            <a:r>
              <a:rPr lang="en-US" dirty="0"/>
              <a:t>the cost of object creation is very high and the use of the object is very rare.</a:t>
            </a:r>
          </a:p>
          <a:p>
            <a:r>
              <a:rPr lang="en-US" dirty="0"/>
              <a:t>An object that does not contain all the data you need but know how to get it.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7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6D92-A241-4DFE-9464-B23B2E82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F4743-637C-46FF-AA81-35A5C0120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There are four common implementations:</a:t>
            </a:r>
          </a:p>
          <a:p>
            <a:pPr lvl="1" fontAlgn="base"/>
            <a:r>
              <a:rPr lang="en-US" dirty="0"/>
              <a:t>Lazy initialization **</a:t>
            </a:r>
          </a:p>
          <a:p>
            <a:pPr lvl="1" fontAlgn="base"/>
            <a:r>
              <a:rPr lang="en-US" dirty="0"/>
              <a:t>Virtual proxy</a:t>
            </a:r>
          </a:p>
          <a:p>
            <a:pPr lvl="1" fontAlgn="base"/>
            <a:r>
              <a:rPr lang="en-US" dirty="0"/>
              <a:t>Ghost</a:t>
            </a:r>
          </a:p>
          <a:p>
            <a:pPr lvl="1" fontAlgn="base"/>
            <a:r>
              <a:rPr lang="en-US" dirty="0"/>
              <a:t>Value holder</a:t>
            </a:r>
          </a:p>
        </p:txBody>
      </p:sp>
    </p:spTree>
    <p:extLst>
      <p:ext uri="{BB962C8B-B14F-4D97-AF65-F5344CB8AC3E}">
        <p14:creationId xmlns:p14="http://schemas.microsoft.com/office/powerpoint/2010/main" val="37814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8D57-D172-451F-AE17-07D1C470F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DD80-0D2D-4052-8503-6F8DCD931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lazy loading allows you to NOT load children when loading the parent. It loads them only when you explicitly ask for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3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ED18-13BE-4159-A580-4148ACEE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backs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6FF51-7334-4BEC-A417-4BB66F21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code becomes complicated as we need to check if loading is needed or not.</a:t>
            </a:r>
          </a:p>
          <a:p>
            <a:r>
              <a:rPr lang="en-US" dirty="0"/>
              <a:t>may cause slower in the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387167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80</TotalTime>
  <Words>186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Wingdings 2</vt:lpstr>
      <vt:lpstr>Dividend</vt:lpstr>
      <vt:lpstr>Lazy laoding </vt:lpstr>
      <vt:lpstr>Introduction </vt:lpstr>
      <vt:lpstr>Something like </vt:lpstr>
      <vt:lpstr>Problem definition </vt:lpstr>
      <vt:lpstr>IMPLEMENTATIONS</vt:lpstr>
      <vt:lpstr>How it works ?</vt:lpstr>
      <vt:lpstr>Draw backs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 laoding</dc:title>
  <dc:creator>eslamashraf</dc:creator>
  <cp:lastModifiedBy>eslamashraf</cp:lastModifiedBy>
  <cp:revision>6</cp:revision>
  <dcterms:created xsi:type="dcterms:W3CDTF">2018-05-01T13:07:37Z</dcterms:created>
  <dcterms:modified xsi:type="dcterms:W3CDTF">2018-05-01T14:27:42Z</dcterms:modified>
</cp:coreProperties>
</file>